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1" r:id="rId7"/>
    <p:sldId id="265" r:id="rId8"/>
    <p:sldId id="267" r:id="rId9"/>
    <p:sldId id="269" r:id="rId10"/>
    <p:sldId id="270" r:id="rId11"/>
    <p:sldId id="268" r:id="rId12"/>
    <p:sldId id="266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3439E2-3CFE-46C9-B686-F3B71B6529D1}" v="308" dt="2021-01-31T05:18:57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19" autoAdjust="0"/>
  </p:normalViewPr>
  <p:slideViewPr>
    <p:cSldViewPr snapToGrid="0">
      <p:cViewPr varScale="1">
        <p:scale>
          <a:sx n="97" d="100"/>
          <a:sy n="97" d="100"/>
        </p:scale>
        <p:origin x="45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ishop" userId="c86629aaaf108a38" providerId="LiveId" clId="{F13439E2-3CFE-46C9-B686-F3B71B6529D1}"/>
    <pc:docChg chg="undo custSel mod addSld delSld modSld sldOrd">
      <pc:chgData name="Samuel Bishop" userId="c86629aaaf108a38" providerId="LiveId" clId="{F13439E2-3CFE-46C9-B686-F3B71B6529D1}" dt="2021-01-31T05:18:57.424" v="4109"/>
      <pc:docMkLst>
        <pc:docMk/>
      </pc:docMkLst>
      <pc:sldChg chg="addSp delSp modSp mod">
        <pc:chgData name="Samuel Bishop" userId="c86629aaaf108a38" providerId="LiveId" clId="{F13439E2-3CFE-46C9-B686-F3B71B6529D1}" dt="2021-01-31T01:32:51.508" v="71" actId="1076"/>
        <pc:sldMkLst>
          <pc:docMk/>
          <pc:sldMk cId="2584280759" sldId="257"/>
        </pc:sldMkLst>
        <pc:spChg chg="mod">
          <ac:chgData name="Samuel Bishop" userId="c86629aaaf108a38" providerId="LiveId" clId="{F13439E2-3CFE-46C9-B686-F3B71B6529D1}" dt="2021-01-31T01:27:16.867" v="46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Samuel Bishop" userId="c86629aaaf108a38" providerId="LiveId" clId="{F13439E2-3CFE-46C9-B686-F3B71B6529D1}" dt="2021-01-31T01:26:42.952" v="37" actId="20577"/>
          <ac:spMkLst>
            <pc:docMk/>
            <pc:sldMk cId="2584280759" sldId="257"/>
            <ac:spMk id="3" creationId="{C8722DDC-8EEE-4A06-8DFE-B44871EAA2CF}"/>
          </ac:spMkLst>
        </pc:spChg>
        <pc:spChg chg="add del mod">
          <ac:chgData name="Samuel Bishop" userId="c86629aaaf108a38" providerId="LiveId" clId="{F13439E2-3CFE-46C9-B686-F3B71B6529D1}" dt="2021-01-31T01:30:26.059" v="63"/>
          <ac:spMkLst>
            <pc:docMk/>
            <pc:sldMk cId="2584280759" sldId="257"/>
            <ac:spMk id="4" creationId="{D6C059D0-EF1A-4281-BE46-B24DB0B1894E}"/>
          </ac:spMkLst>
        </pc:spChg>
        <pc:spChg chg="add del mod">
          <ac:chgData name="Samuel Bishop" userId="c86629aaaf108a38" providerId="LiveId" clId="{F13439E2-3CFE-46C9-B686-F3B71B6529D1}" dt="2021-01-31T01:30:25.698" v="62"/>
          <ac:spMkLst>
            <pc:docMk/>
            <pc:sldMk cId="2584280759" sldId="257"/>
            <ac:spMk id="5" creationId="{4299BD39-3A44-42E9-B490-9835D86A4117}"/>
          </ac:spMkLst>
        </pc:spChg>
        <pc:spChg chg="add del">
          <ac:chgData name="Samuel Bishop" userId="c86629aaaf108a38" providerId="LiveId" clId="{F13439E2-3CFE-46C9-B686-F3B71B6529D1}" dt="2021-01-31T01:30:34.888" v="65"/>
          <ac:spMkLst>
            <pc:docMk/>
            <pc:sldMk cId="2584280759" sldId="257"/>
            <ac:spMk id="7" creationId="{E06EBA42-8083-4F21-9A4D-F4CB94F78B3D}"/>
          </ac:spMkLst>
        </pc:spChg>
        <pc:picChg chg="mod ord">
          <ac:chgData name="Samuel Bishop" userId="c86629aaaf108a38" providerId="LiveId" clId="{F13439E2-3CFE-46C9-B686-F3B71B6529D1}" dt="2021-01-31T01:30:24.390" v="60" actId="166"/>
          <ac:picMkLst>
            <pc:docMk/>
            <pc:sldMk cId="2584280759" sldId="257"/>
            <ac:picMk id="6" creationId="{8045422F-7258-40AC-BD2E-2469AA448922}"/>
          </ac:picMkLst>
        </pc:picChg>
        <pc:picChg chg="add mod">
          <ac:chgData name="Samuel Bishop" userId="c86629aaaf108a38" providerId="LiveId" clId="{F13439E2-3CFE-46C9-B686-F3B71B6529D1}" dt="2021-01-31T01:30:39.924" v="66" actId="1076"/>
          <ac:picMkLst>
            <pc:docMk/>
            <pc:sldMk cId="2584280759" sldId="257"/>
            <ac:picMk id="1026" creationId="{1111C551-8742-4872-8655-D1F748E40356}"/>
          </ac:picMkLst>
        </pc:picChg>
        <pc:picChg chg="add mod">
          <ac:chgData name="Samuel Bishop" userId="c86629aaaf108a38" providerId="LiveId" clId="{F13439E2-3CFE-46C9-B686-F3B71B6529D1}" dt="2021-01-31T01:32:51.508" v="71" actId="1076"/>
          <ac:picMkLst>
            <pc:docMk/>
            <pc:sldMk cId="2584280759" sldId="257"/>
            <ac:picMk id="1034" creationId="{994957B8-62EB-47DC-9D3F-D68D20D25930}"/>
          </ac:picMkLst>
        </pc:picChg>
      </pc:sldChg>
      <pc:sldChg chg="modSp mod">
        <pc:chgData name="Samuel Bishop" userId="c86629aaaf108a38" providerId="LiveId" clId="{F13439E2-3CFE-46C9-B686-F3B71B6529D1}" dt="2021-01-31T01:47:09.996" v="467" actId="339"/>
        <pc:sldMkLst>
          <pc:docMk/>
          <pc:sldMk cId="183243182" sldId="261"/>
        </pc:sldMkLst>
        <pc:spChg chg="mod">
          <ac:chgData name="Samuel Bishop" userId="c86629aaaf108a38" providerId="LiveId" clId="{F13439E2-3CFE-46C9-B686-F3B71B6529D1}" dt="2021-01-31T01:43:14.143" v="248" actId="20577"/>
          <ac:spMkLst>
            <pc:docMk/>
            <pc:sldMk cId="183243182" sldId="261"/>
            <ac:spMk id="2" creationId="{7A4919D0-F177-4BBA-9A0B-DBA69E2ED764}"/>
          </ac:spMkLst>
        </pc:spChg>
        <pc:graphicFrameChg chg="add mod">
          <ac:chgData name="Samuel Bishop" userId="c86629aaaf108a38" providerId="LiveId" clId="{F13439E2-3CFE-46C9-B686-F3B71B6529D1}" dt="2021-01-31T01:47:09.996" v="467" actId="339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addSp delSp modSp new mod ord">
        <pc:chgData name="Samuel Bishop" userId="c86629aaaf108a38" providerId="LiveId" clId="{F13439E2-3CFE-46C9-B686-F3B71B6529D1}" dt="2021-01-31T01:42:30.679" v="221" actId="20577"/>
        <pc:sldMkLst>
          <pc:docMk/>
          <pc:sldMk cId="1565514070" sldId="262"/>
        </pc:sldMkLst>
        <pc:spChg chg="mod">
          <ac:chgData name="Samuel Bishop" userId="c86629aaaf108a38" providerId="LiveId" clId="{F13439E2-3CFE-46C9-B686-F3B71B6529D1}" dt="2021-01-31T01:33:36.376" v="120" actId="20577"/>
          <ac:spMkLst>
            <pc:docMk/>
            <pc:sldMk cId="1565514070" sldId="262"/>
            <ac:spMk id="2" creationId="{16573C09-A85B-4FFC-824F-503455633563}"/>
          </ac:spMkLst>
        </pc:spChg>
        <pc:spChg chg="del">
          <ac:chgData name="Samuel Bishop" userId="c86629aaaf108a38" providerId="LiveId" clId="{F13439E2-3CFE-46C9-B686-F3B71B6529D1}" dt="2021-01-31T01:33:40.598" v="121" actId="478"/>
          <ac:spMkLst>
            <pc:docMk/>
            <pc:sldMk cId="1565514070" sldId="262"/>
            <ac:spMk id="3" creationId="{283CAF25-33BC-4939-BBDC-DED6A448DA46}"/>
          </ac:spMkLst>
        </pc:spChg>
        <pc:spChg chg="add mod">
          <ac:chgData name="Samuel Bishop" userId="c86629aaaf108a38" providerId="LiveId" clId="{F13439E2-3CFE-46C9-B686-F3B71B6529D1}" dt="2021-01-31T01:42:30.679" v="221" actId="20577"/>
          <ac:spMkLst>
            <pc:docMk/>
            <pc:sldMk cId="1565514070" sldId="262"/>
            <ac:spMk id="10" creationId="{FDB9640F-DF34-440B-A525-7F2C7897B9AA}"/>
          </ac:spMkLst>
        </pc:spChg>
        <pc:picChg chg="add mod">
          <ac:chgData name="Samuel Bishop" userId="c86629aaaf108a38" providerId="LiveId" clId="{F13439E2-3CFE-46C9-B686-F3B71B6529D1}" dt="2021-01-31T01:41:41.975" v="168" actId="339"/>
          <ac:picMkLst>
            <pc:docMk/>
            <pc:sldMk cId="1565514070" sldId="262"/>
            <ac:picMk id="5" creationId="{907427D3-B829-463F-9D4E-51BAF64EF71F}"/>
          </ac:picMkLst>
        </pc:picChg>
        <pc:picChg chg="add mod modCrop">
          <ac:chgData name="Samuel Bishop" userId="c86629aaaf108a38" providerId="LiveId" clId="{F13439E2-3CFE-46C9-B686-F3B71B6529D1}" dt="2021-01-31T01:41:48.742" v="169" actId="339"/>
          <ac:picMkLst>
            <pc:docMk/>
            <pc:sldMk cId="1565514070" sldId="262"/>
            <ac:picMk id="7" creationId="{B67CE9D5-B3A7-4443-8DAD-65A2F5F48F88}"/>
          </ac:picMkLst>
        </pc:picChg>
        <pc:picChg chg="add mod">
          <ac:chgData name="Samuel Bishop" userId="c86629aaaf108a38" providerId="LiveId" clId="{F13439E2-3CFE-46C9-B686-F3B71B6529D1}" dt="2021-01-31T01:41:32.677" v="167" actId="339"/>
          <ac:picMkLst>
            <pc:docMk/>
            <pc:sldMk cId="1565514070" sldId="262"/>
            <ac:picMk id="9" creationId="{C7E6CCB8-810D-4BF1-8A6C-1BC3E9D9A2CB}"/>
          </ac:picMkLst>
        </pc:picChg>
      </pc:sldChg>
      <pc:sldChg chg="new del ord">
        <pc:chgData name="Samuel Bishop" userId="c86629aaaf108a38" providerId="LiveId" clId="{F13439E2-3CFE-46C9-B686-F3B71B6529D1}" dt="2021-01-31T01:33:25.192" v="96" actId="47"/>
        <pc:sldMkLst>
          <pc:docMk/>
          <pc:sldMk cId="3648914320" sldId="262"/>
        </pc:sldMkLst>
      </pc:sldChg>
      <pc:sldChg chg="modSp new del mod">
        <pc:chgData name="Samuel Bishop" userId="c86629aaaf108a38" providerId="LiveId" clId="{F13439E2-3CFE-46C9-B686-F3B71B6529D1}" dt="2021-01-31T02:16:51.877" v="1754" actId="47"/>
        <pc:sldMkLst>
          <pc:docMk/>
          <pc:sldMk cId="3575944659" sldId="263"/>
        </pc:sldMkLst>
        <pc:spChg chg="mod">
          <ac:chgData name="Samuel Bishop" userId="c86629aaaf108a38" providerId="LiveId" clId="{F13439E2-3CFE-46C9-B686-F3B71B6529D1}" dt="2021-01-31T02:15:21.966" v="1738" actId="21"/>
          <ac:spMkLst>
            <pc:docMk/>
            <pc:sldMk cId="3575944659" sldId="263"/>
            <ac:spMk id="2" creationId="{9A773C45-0C3B-4326-A872-95FC483F1078}"/>
          </ac:spMkLst>
        </pc:spChg>
        <pc:spChg chg="mod">
          <ac:chgData name="Samuel Bishop" userId="c86629aaaf108a38" providerId="LiveId" clId="{F13439E2-3CFE-46C9-B686-F3B71B6529D1}" dt="2021-01-31T02:15:15.252" v="1735" actId="21"/>
          <ac:spMkLst>
            <pc:docMk/>
            <pc:sldMk cId="3575944659" sldId="263"/>
            <ac:spMk id="3" creationId="{41F14A44-EDE4-4426-BD9D-DD1B34EDB374}"/>
          </ac:spMkLst>
        </pc:spChg>
      </pc:sldChg>
      <pc:sldChg chg="modSp new del mod">
        <pc:chgData name="Samuel Bishop" userId="c86629aaaf108a38" providerId="LiveId" clId="{F13439E2-3CFE-46C9-B686-F3B71B6529D1}" dt="2021-01-31T02:12:43.312" v="1720" actId="47"/>
        <pc:sldMkLst>
          <pc:docMk/>
          <pc:sldMk cId="303311550" sldId="264"/>
        </pc:sldMkLst>
        <pc:spChg chg="mod">
          <ac:chgData name="Samuel Bishop" userId="c86629aaaf108a38" providerId="LiveId" clId="{F13439E2-3CFE-46C9-B686-F3B71B6529D1}" dt="2021-01-31T01:56:10.291" v="1027" actId="21"/>
          <ac:spMkLst>
            <pc:docMk/>
            <pc:sldMk cId="303311550" sldId="264"/>
            <ac:spMk id="2" creationId="{4210065A-2D63-4473-9084-C43E216E3A49}"/>
          </ac:spMkLst>
        </pc:spChg>
        <pc:spChg chg="mod">
          <ac:chgData name="Samuel Bishop" userId="c86629aaaf108a38" providerId="LiveId" clId="{F13439E2-3CFE-46C9-B686-F3B71B6529D1}" dt="2021-01-31T01:57:11.871" v="1060" actId="20577"/>
          <ac:spMkLst>
            <pc:docMk/>
            <pc:sldMk cId="303311550" sldId="264"/>
            <ac:spMk id="3" creationId="{D4748276-79F3-439B-AFBE-1EE52BD54137}"/>
          </ac:spMkLst>
        </pc:spChg>
      </pc:sldChg>
      <pc:sldChg chg="modSp new mod ord">
        <pc:chgData name="Samuel Bishop" userId="c86629aaaf108a38" providerId="LiveId" clId="{F13439E2-3CFE-46C9-B686-F3B71B6529D1}" dt="2021-01-31T03:01:28.941" v="4009" actId="20577"/>
        <pc:sldMkLst>
          <pc:docMk/>
          <pc:sldMk cId="4245330088" sldId="265"/>
        </pc:sldMkLst>
        <pc:spChg chg="mod">
          <ac:chgData name="Samuel Bishop" userId="c86629aaaf108a38" providerId="LiveId" clId="{F13439E2-3CFE-46C9-B686-F3B71B6529D1}" dt="2021-01-31T02:09:40.777" v="1446" actId="255"/>
          <ac:spMkLst>
            <pc:docMk/>
            <pc:sldMk cId="4245330088" sldId="265"/>
            <ac:spMk id="2" creationId="{1B415AC6-BE7E-4ADE-9323-A7084CA8C82C}"/>
          </ac:spMkLst>
        </pc:spChg>
        <pc:spChg chg="mod">
          <ac:chgData name="Samuel Bishop" userId="c86629aaaf108a38" providerId="LiveId" clId="{F13439E2-3CFE-46C9-B686-F3B71B6529D1}" dt="2021-01-31T03:01:28.941" v="4009" actId="20577"/>
          <ac:spMkLst>
            <pc:docMk/>
            <pc:sldMk cId="4245330088" sldId="265"/>
            <ac:spMk id="3" creationId="{3D39F9A9-DE28-4422-A811-203442A2BE09}"/>
          </ac:spMkLst>
        </pc:spChg>
        <pc:spChg chg="mod">
          <ac:chgData name="Samuel Bishop" userId="c86629aaaf108a38" providerId="LiveId" clId="{F13439E2-3CFE-46C9-B686-F3B71B6529D1}" dt="2021-01-31T02:09:26.647" v="1421" actId="20577"/>
          <ac:spMkLst>
            <pc:docMk/>
            <pc:sldMk cId="4245330088" sldId="265"/>
            <ac:spMk id="4" creationId="{7D00AF35-1211-421A-ABA5-247E1C2E19C5}"/>
          </ac:spMkLst>
        </pc:spChg>
      </pc:sldChg>
      <pc:sldChg chg="addSp delSp modSp new mod">
        <pc:chgData name="Samuel Bishop" userId="c86629aaaf108a38" providerId="LiveId" clId="{F13439E2-3CFE-46C9-B686-F3B71B6529D1}" dt="2021-01-31T02:16:49.269" v="1753" actId="339"/>
        <pc:sldMkLst>
          <pc:docMk/>
          <pc:sldMk cId="1866925154" sldId="266"/>
        </pc:sldMkLst>
        <pc:spChg chg="del">
          <ac:chgData name="Samuel Bishop" userId="c86629aaaf108a38" providerId="LiveId" clId="{F13439E2-3CFE-46C9-B686-F3B71B6529D1}" dt="2021-01-31T02:15:07.335" v="1734"/>
          <ac:spMkLst>
            <pc:docMk/>
            <pc:sldMk cId="1866925154" sldId="266"/>
            <ac:spMk id="2" creationId="{452E8629-3F57-44DD-B9CD-67D1A512F05C}"/>
          </ac:spMkLst>
        </pc:spChg>
        <pc:spChg chg="mod">
          <ac:chgData name="Samuel Bishop" userId="c86629aaaf108a38" providerId="LiveId" clId="{F13439E2-3CFE-46C9-B686-F3B71B6529D1}" dt="2021-01-31T02:15:38.176" v="1742" actId="255"/>
          <ac:spMkLst>
            <pc:docMk/>
            <pc:sldMk cId="1866925154" sldId="266"/>
            <ac:spMk id="3" creationId="{D44D8A31-BA3C-4782-A112-2BA2CB544DB2}"/>
          </ac:spMkLst>
        </pc:spChg>
        <pc:spChg chg="mod">
          <ac:chgData name="Samuel Bishop" userId="c86629aaaf108a38" providerId="LiveId" clId="{F13439E2-3CFE-46C9-B686-F3B71B6529D1}" dt="2021-01-31T02:16:23.531" v="1752" actId="27636"/>
          <ac:spMkLst>
            <pc:docMk/>
            <pc:sldMk cId="1866925154" sldId="266"/>
            <ac:spMk id="4" creationId="{657459BF-B890-489A-9AF0-D820FD8B9250}"/>
          </ac:spMkLst>
        </pc:spChg>
        <pc:picChg chg="add mod">
          <ac:chgData name="Samuel Bishop" userId="c86629aaaf108a38" providerId="LiveId" clId="{F13439E2-3CFE-46C9-B686-F3B71B6529D1}" dt="2021-01-31T02:16:49.269" v="1753" actId="339"/>
          <ac:picMkLst>
            <pc:docMk/>
            <pc:sldMk cId="1866925154" sldId="266"/>
            <ac:picMk id="2050" creationId="{E23F07D9-2C19-425F-91C4-D7B6DAECB372}"/>
          </ac:picMkLst>
        </pc:picChg>
      </pc:sldChg>
      <pc:sldChg chg="addSp modSp new mod ord modClrScheme chgLayout">
        <pc:chgData name="Samuel Bishop" userId="c86629aaaf108a38" providerId="LiveId" clId="{F13439E2-3CFE-46C9-B686-F3B71B6529D1}" dt="2021-01-31T02:43:42.138" v="3572"/>
        <pc:sldMkLst>
          <pc:docMk/>
          <pc:sldMk cId="3972564224" sldId="267"/>
        </pc:sldMkLst>
        <pc:spChg chg="mod">
          <ac:chgData name="Samuel Bishop" userId="c86629aaaf108a38" providerId="LiveId" clId="{F13439E2-3CFE-46C9-B686-F3B71B6529D1}" dt="2021-01-31T02:24:04.586" v="2233" actId="26606"/>
          <ac:spMkLst>
            <pc:docMk/>
            <pc:sldMk cId="3972564224" sldId="267"/>
            <ac:spMk id="2" creationId="{C47F0C77-7E47-44B4-BFBD-1EB468D3EDFC}"/>
          </ac:spMkLst>
        </pc:spChg>
        <pc:spChg chg="mod">
          <ac:chgData name="Samuel Bishop" userId="c86629aaaf108a38" providerId="LiveId" clId="{F13439E2-3CFE-46C9-B686-F3B71B6529D1}" dt="2021-01-31T02:24:40.563" v="2237" actId="255"/>
          <ac:spMkLst>
            <pc:docMk/>
            <pc:sldMk cId="3972564224" sldId="267"/>
            <ac:spMk id="3" creationId="{DEC8012B-AE5F-41A0-9ECE-0DE1FDA9C40A}"/>
          </ac:spMkLst>
        </pc:spChg>
        <pc:picChg chg="add mod">
          <ac:chgData name="Samuel Bishop" userId="c86629aaaf108a38" providerId="LiveId" clId="{F13439E2-3CFE-46C9-B686-F3B71B6529D1}" dt="2021-01-31T02:24:44.622" v="2239" actId="1076"/>
          <ac:picMkLst>
            <pc:docMk/>
            <pc:sldMk cId="3972564224" sldId="267"/>
            <ac:picMk id="3074" creationId="{58D81CB4-C5BE-49F2-8705-0021965D8F44}"/>
          </ac:picMkLst>
        </pc:picChg>
      </pc:sldChg>
      <pc:sldChg chg="addSp modSp new mod ord">
        <pc:chgData name="Samuel Bishop" userId="c86629aaaf108a38" providerId="LiveId" clId="{F13439E2-3CFE-46C9-B686-F3B71B6529D1}" dt="2021-01-31T02:44:22.377" v="3574"/>
        <pc:sldMkLst>
          <pc:docMk/>
          <pc:sldMk cId="2646113716" sldId="268"/>
        </pc:sldMkLst>
        <pc:spChg chg="mod">
          <ac:chgData name="Samuel Bishop" userId="c86629aaaf108a38" providerId="LiveId" clId="{F13439E2-3CFE-46C9-B686-F3B71B6529D1}" dt="2021-01-31T02:28:09.809" v="2266" actId="20577"/>
          <ac:spMkLst>
            <pc:docMk/>
            <pc:sldMk cId="2646113716" sldId="268"/>
            <ac:spMk id="2" creationId="{8102C42E-B994-4DD7-BCFD-80245A093553}"/>
          </ac:spMkLst>
        </pc:spChg>
        <pc:spChg chg="mod">
          <ac:chgData name="Samuel Bishop" userId="c86629aaaf108a38" providerId="LiveId" clId="{F13439E2-3CFE-46C9-B686-F3B71B6529D1}" dt="2021-01-31T02:31:04.169" v="2784" actId="20577"/>
          <ac:spMkLst>
            <pc:docMk/>
            <pc:sldMk cId="2646113716" sldId="268"/>
            <ac:spMk id="3" creationId="{3D4CD942-75C4-4456-A9F7-954C81A55390}"/>
          </ac:spMkLst>
        </pc:spChg>
        <pc:spChg chg="add mod">
          <ac:chgData name="Samuel Bishop" userId="c86629aaaf108a38" providerId="LiveId" clId="{F13439E2-3CFE-46C9-B686-F3B71B6529D1}" dt="2021-01-31T02:33:58.493" v="2809" actId="1076"/>
          <ac:spMkLst>
            <pc:docMk/>
            <pc:sldMk cId="2646113716" sldId="268"/>
            <ac:spMk id="4" creationId="{B21803E1-4A36-43A9-8264-1A1DD4680D5A}"/>
          </ac:spMkLst>
        </pc:spChg>
        <pc:picChg chg="add mod">
          <ac:chgData name="Samuel Bishop" userId="c86629aaaf108a38" providerId="LiveId" clId="{F13439E2-3CFE-46C9-B686-F3B71B6529D1}" dt="2021-01-31T02:33:12.371" v="2787" actId="1076"/>
          <ac:picMkLst>
            <pc:docMk/>
            <pc:sldMk cId="2646113716" sldId="268"/>
            <ac:picMk id="4098" creationId="{5CA503B7-58FE-4B38-92F4-C3EC60888ABD}"/>
          </ac:picMkLst>
        </pc:picChg>
        <pc:cxnChg chg="add mod">
          <ac:chgData name="Samuel Bishop" userId="c86629aaaf108a38" providerId="LiveId" clId="{F13439E2-3CFE-46C9-B686-F3B71B6529D1}" dt="2021-01-31T02:34:17.174" v="2811" actId="1582"/>
          <ac:cxnSpMkLst>
            <pc:docMk/>
            <pc:sldMk cId="2646113716" sldId="268"/>
            <ac:cxnSpMk id="6" creationId="{FBB9DD05-807A-42FD-8E71-F8852E499935}"/>
          </ac:cxnSpMkLst>
        </pc:cxnChg>
      </pc:sldChg>
      <pc:sldChg chg="addSp modSp new mod">
        <pc:chgData name="Samuel Bishop" userId="c86629aaaf108a38" providerId="LiveId" clId="{F13439E2-3CFE-46C9-B686-F3B71B6529D1}" dt="2021-01-31T02:42:22.064" v="3568" actId="1076"/>
        <pc:sldMkLst>
          <pc:docMk/>
          <pc:sldMk cId="1919806733" sldId="269"/>
        </pc:sldMkLst>
        <pc:spChg chg="mod">
          <ac:chgData name="Samuel Bishop" userId="c86629aaaf108a38" providerId="LiveId" clId="{F13439E2-3CFE-46C9-B686-F3B71B6529D1}" dt="2021-01-31T02:39:15.716" v="3394" actId="20577"/>
          <ac:spMkLst>
            <pc:docMk/>
            <pc:sldMk cId="1919806733" sldId="269"/>
            <ac:spMk id="2" creationId="{B3DB2E3B-818B-4872-95A8-E9859C329F59}"/>
          </ac:spMkLst>
        </pc:spChg>
        <pc:spChg chg="mod">
          <ac:chgData name="Samuel Bishop" userId="c86629aaaf108a38" providerId="LiveId" clId="{F13439E2-3CFE-46C9-B686-F3B71B6529D1}" dt="2021-01-31T02:42:17.929" v="3567" actId="27636"/>
          <ac:spMkLst>
            <pc:docMk/>
            <pc:sldMk cId="1919806733" sldId="269"/>
            <ac:spMk id="3" creationId="{27C383FA-A03E-4BCF-8B19-3D9ADF66B810}"/>
          </ac:spMkLst>
        </pc:spChg>
        <pc:picChg chg="add mod">
          <ac:chgData name="Samuel Bishop" userId="c86629aaaf108a38" providerId="LiveId" clId="{F13439E2-3CFE-46C9-B686-F3B71B6529D1}" dt="2021-01-31T02:42:22.064" v="3568" actId="1076"/>
          <ac:picMkLst>
            <pc:docMk/>
            <pc:sldMk cId="1919806733" sldId="269"/>
            <ac:picMk id="5" creationId="{4E863DD6-A29C-4722-BD1F-670708EADE57}"/>
          </ac:picMkLst>
        </pc:picChg>
      </pc:sldChg>
      <pc:sldChg chg="addSp delSp modSp new mod ord">
        <pc:chgData name="Samuel Bishop" userId="c86629aaaf108a38" providerId="LiveId" clId="{F13439E2-3CFE-46C9-B686-F3B71B6529D1}" dt="2021-01-31T02:48:22.710" v="3702" actId="1582"/>
        <pc:sldMkLst>
          <pc:docMk/>
          <pc:sldMk cId="369857905" sldId="270"/>
        </pc:sldMkLst>
        <pc:spChg chg="del">
          <ac:chgData name="Samuel Bishop" userId="c86629aaaf108a38" providerId="LiveId" clId="{F13439E2-3CFE-46C9-B686-F3B71B6529D1}" dt="2021-01-31T02:47:42.499" v="3688" actId="931"/>
          <ac:spMkLst>
            <pc:docMk/>
            <pc:sldMk cId="369857905" sldId="270"/>
            <ac:spMk id="2" creationId="{84B6D453-714B-4BDC-8AD4-9DF528E8DEAD}"/>
          </ac:spMkLst>
        </pc:spChg>
        <pc:spChg chg="mod">
          <ac:chgData name="Samuel Bishop" userId="c86629aaaf108a38" providerId="LiveId" clId="{F13439E2-3CFE-46C9-B686-F3B71B6529D1}" dt="2021-01-31T02:46:03.280" v="3656" actId="14100"/>
          <ac:spMkLst>
            <pc:docMk/>
            <pc:sldMk cId="369857905" sldId="270"/>
            <ac:spMk id="3" creationId="{CC57835D-5468-4488-A41F-5463A26CCC4C}"/>
          </ac:spMkLst>
        </pc:spChg>
        <pc:spChg chg="mod">
          <ac:chgData name="Samuel Bishop" userId="c86629aaaf108a38" providerId="LiveId" clId="{F13439E2-3CFE-46C9-B686-F3B71B6529D1}" dt="2021-01-31T02:47:01.418" v="3685" actId="20577"/>
          <ac:spMkLst>
            <pc:docMk/>
            <pc:sldMk cId="369857905" sldId="270"/>
            <ac:spMk id="4" creationId="{4BC07BD3-4CB1-4881-A840-5BEF55854DE1}"/>
          </ac:spMkLst>
        </pc:spChg>
        <pc:spChg chg="add del mod">
          <ac:chgData name="Samuel Bishop" userId="c86629aaaf108a38" providerId="LiveId" clId="{F13439E2-3CFE-46C9-B686-F3B71B6529D1}" dt="2021-01-31T02:47:50.321" v="3696" actId="478"/>
          <ac:spMkLst>
            <pc:docMk/>
            <pc:sldMk cId="369857905" sldId="270"/>
            <ac:spMk id="8" creationId="{6E528F11-32EA-471A-AC68-2291FCC275B5}"/>
          </ac:spMkLst>
        </pc:spChg>
        <pc:picChg chg="add del mod">
          <ac:chgData name="Samuel Bishop" userId="c86629aaaf108a38" providerId="LiveId" clId="{F13439E2-3CFE-46C9-B686-F3B71B6529D1}" dt="2021-01-31T02:47:48.511" v="3694" actId="478"/>
          <ac:picMkLst>
            <pc:docMk/>
            <pc:sldMk cId="369857905" sldId="270"/>
            <ac:picMk id="6" creationId="{E68B7B55-312F-45E5-86BA-7A74299343D0}"/>
          </ac:picMkLst>
        </pc:picChg>
        <pc:picChg chg="add del">
          <ac:chgData name="Samuel Bishop" userId="c86629aaaf108a38" providerId="LiveId" clId="{F13439E2-3CFE-46C9-B686-F3B71B6529D1}" dt="2021-01-31T02:47:24.407" v="3687"/>
          <ac:picMkLst>
            <pc:docMk/>
            <pc:sldMk cId="369857905" sldId="270"/>
            <ac:picMk id="5122" creationId="{17D029F0-9BE3-489E-886C-7605FCFF44B1}"/>
          </ac:picMkLst>
        </pc:picChg>
        <pc:picChg chg="add mod">
          <ac:chgData name="Samuel Bishop" userId="c86629aaaf108a38" providerId="LiveId" clId="{F13439E2-3CFE-46C9-B686-F3B71B6529D1}" dt="2021-01-31T02:48:22.710" v="3702" actId="1582"/>
          <ac:picMkLst>
            <pc:docMk/>
            <pc:sldMk cId="369857905" sldId="270"/>
            <ac:picMk id="5124" creationId="{C23C5F03-CFEA-483E-AAB6-D0409E6BB965}"/>
          </ac:picMkLst>
        </pc:picChg>
      </pc:sldChg>
      <pc:sldChg chg="modSp new del mod">
        <pc:chgData name="Samuel Bishop" userId="c86629aaaf108a38" providerId="LiveId" clId="{F13439E2-3CFE-46C9-B686-F3B71B6529D1}" dt="2021-01-31T02:44:54.634" v="3588" actId="47"/>
        <pc:sldMkLst>
          <pc:docMk/>
          <pc:sldMk cId="1082803120" sldId="270"/>
        </pc:sldMkLst>
        <pc:spChg chg="mod">
          <ac:chgData name="Samuel Bishop" userId="c86629aaaf108a38" providerId="LiveId" clId="{F13439E2-3CFE-46C9-B686-F3B71B6529D1}" dt="2021-01-31T02:44:53.481" v="3587" actId="20577"/>
          <ac:spMkLst>
            <pc:docMk/>
            <pc:sldMk cId="1082803120" sldId="270"/>
            <ac:spMk id="2" creationId="{4F60E6F2-E5EA-4395-9A17-0F557A9140AC}"/>
          </ac:spMkLst>
        </pc:spChg>
      </pc:sldChg>
      <pc:sldChg chg="new del">
        <pc:chgData name="Samuel Bishop" userId="c86629aaaf108a38" providerId="LiveId" clId="{F13439E2-3CFE-46C9-B686-F3B71B6529D1}" dt="2021-01-31T02:50:01.302" v="3706" actId="47"/>
        <pc:sldMkLst>
          <pc:docMk/>
          <pc:sldMk cId="1505456702" sldId="271"/>
        </pc:sldMkLst>
      </pc:sldChg>
      <pc:sldChg chg="new del">
        <pc:chgData name="Samuel Bishop" userId="c86629aaaf108a38" providerId="LiveId" clId="{F13439E2-3CFE-46C9-B686-F3B71B6529D1}" dt="2021-01-31T02:49:58.076" v="3704" actId="47"/>
        <pc:sldMkLst>
          <pc:docMk/>
          <pc:sldMk cId="1831915186" sldId="271"/>
        </pc:sldMkLst>
      </pc:sldChg>
      <pc:sldChg chg="new del">
        <pc:chgData name="Samuel Bishop" userId="c86629aaaf108a38" providerId="LiveId" clId="{F13439E2-3CFE-46C9-B686-F3B71B6529D1}" dt="2021-01-31T02:50:28.623" v="3708" actId="47"/>
        <pc:sldMkLst>
          <pc:docMk/>
          <pc:sldMk cId="3794143790" sldId="271"/>
        </pc:sldMkLst>
      </pc:sldChg>
      <pc:sldChg chg="addSp delSp modSp new mod">
        <pc:chgData name="Samuel Bishop" userId="c86629aaaf108a38" providerId="LiveId" clId="{F13439E2-3CFE-46C9-B686-F3B71B6529D1}" dt="2021-01-31T05:18:57.424" v="4109"/>
        <pc:sldMkLst>
          <pc:docMk/>
          <pc:sldMk cId="4131820596" sldId="271"/>
        </pc:sldMkLst>
        <pc:spChg chg="mod">
          <ac:chgData name="Samuel Bishop" userId="c86629aaaf108a38" providerId="LiveId" clId="{F13439E2-3CFE-46C9-B686-F3B71B6529D1}" dt="2021-01-31T02:50:43.980" v="3718" actId="20577"/>
          <ac:spMkLst>
            <pc:docMk/>
            <pc:sldMk cId="4131820596" sldId="271"/>
            <ac:spMk id="2" creationId="{53E2A1A9-FA24-4359-89AA-D94E4D84DF8E}"/>
          </ac:spMkLst>
        </pc:spChg>
        <pc:spChg chg="mod">
          <ac:chgData name="Samuel Bishop" userId="c86629aaaf108a38" providerId="LiveId" clId="{F13439E2-3CFE-46C9-B686-F3B71B6529D1}" dt="2021-01-31T03:05:00.099" v="4082" actId="20577"/>
          <ac:spMkLst>
            <pc:docMk/>
            <pc:sldMk cId="4131820596" sldId="271"/>
            <ac:spMk id="3" creationId="{BAE4425F-DDC6-4F0B-A6D7-6319FABF1E66}"/>
          </ac:spMkLst>
        </pc:spChg>
        <pc:grpChg chg="del mod">
          <ac:chgData name="Samuel Bishop" userId="c86629aaaf108a38" providerId="LiveId" clId="{F13439E2-3CFE-46C9-B686-F3B71B6529D1}" dt="2021-01-31T05:18:57.423" v="4108"/>
          <ac:grpSpMkLst>
            <pc:docMk/>
            <pc:sldMk cId="4131820596" sldId="271"/>
            <ac:grpSpMk id="17" creationId="{635FC2E0-3D57-4936-B9E9-F20E8E436033}"/>
          </ac:grpSpMkLst>
        </pc:grpChg>
        <pc:grpChg chg="del mod">
          <ac:chgData name="Samuel Bishop" userId="c86629aaaf108a38" providerId="LiveId" clId="{F13439E2-3CFE-46C9-B686-F3B71B6529D1}" dt="2021-01-31T05:18:57.417" v="4097"/>
          <ac:grpSpMkLst>
            <pc:docMk/>
            <pc:sldMk cId="4131820596" sldId="271"/>
            <ac:grpSpMk id="18" creationId="{8F1100BB-A426-4420-947C-15D11FC21277}"/>
          </ac:grpSpMkLst>
        </pc:grpChg>
        <pc:inkChg chg="add del mod">
          <ac:chgData name="Samuel Bishop" userId="c86629aaaf108a38" providerId="LiveId" clId="{F13439E2-3CFE-46C9-B686-F3B71B6529D1}" dt="2021-01-31T05:18:57.417" v="4097"/>
          <ac:inkMkLst>
            <pc:docMk/>
            <pc:sldMk cId="4131820596" sldId="271"/>
            <ac:inkMk id="4" creationId="{30409B73-D1BF-435E-8ED3-1649B7B45414}"/>
          </ac:inkMkLst>
        </pc:inkChg>
        <pc:inkChg chg="add del mod">
          <ac:chgData name="Samuel Bishop" userId="c86629aaaf108a38" providerId="LiveId" clId="{F13439E2-3CFE-46C9-B686-F3B71B6529D1}" dt="2021-01-31T05:18:57.420" v="4100"/>
          <ac:inkMkLst>
            <pc:docMk/>
            <pc:sldMk cId="4131820596" sldId="271"/>
            <ac:inkMk id="5" creationId="{94254FDF-1CDC-45DA-9F8F-3A9764123204}"/>
          </ac:inkMkLst>
        </pc:inkChg>
        <pc:inkChg chg="add del mod">
          <ac:chgData name="Samuel Bishop" userId="c86629aaaf108a38" providerId="LiveId" clId="{F13439E2-3CFE-46C9-B686-F3B71B6529D1}" dt="2021-01-31T05:18:57.423" v="4108"/>
          <ac:inkMkLst>
            <pc:docMk/>
            <pc:sldMk cId="4131820596" sldId="271"/>
            <ac:inkMk id="6" creationId="{B79A2ABD-4B84-4955-838B-AB4FD6FCFC6F}"/>
          </ac:inkMkLst>
        </pc:inkChg>
        <pc:inkChg chg="add del mod">
          <ac:chgData name="Samuel Bishop" userId="c86629aaaf108a38" providerId="LiveId" clId="{F13439E2-3CFE-46C9-B686-F3B71B6529D1}" dt="2021-01-31T05:18:57.422" v="4105"/>
          <ac:inkMkLst>
            <pc:docMk/>
            <pc:sldMk cId="4131820596" sldId="271"/>
            <ac:inkMk id="7" creationId="{A3A54A2A-AF94-4879-AC59-3F8356BB283E}"/>
          </ac:inkMkLst>
        </pc:inkChg>
        <pc:inkChg chg="add del mod">
          <ac:chgData name="Samuel Bishop" userId="c86629aaaf108a38" providerId="LiveId" clId="{F13439E2-3CFE-46C9-B686-F3B71B6529D1}" dt="2021-01-31T05:18:57.420" v="4101"/>
          <ac:inkMkLst>
            <pc:docMk/>
            <pc:sldMk cId="4131820596" sldId="271"/>
            <ac:inkMk id="8" creationId="{E6460B7D-43A9-433A-8BFB-43E3136AF3A8}"/>
          </ac:inkMkLst>
        </pc:inkChg>
        <pc:inkChg chg="add del mod">
          <ac:chgData name="Samuel Bishop" userId="c86629aaaf108a38" providerId="LiveId" clId="{F13439E2-3CFE-46C9-B686-F3B71B6529D1}" dt="2021-01-31T05:18:57.422" v="4104"/>
          <ac:inkMkLst>
            <pc:docMk/>
            <pc:sldMk cId="4131820596" sldId="271"/>
            <ac:inkMk id="9" creationId="{5D372BE4-ECDA-441E-BC4E-B3C63F8BB9C5}"/>
          </ac:inkMkLst>
        </pc:inkChg>
        <pc:inkChg chg="add del mod">
          <ac:chgData name="Samuel Bishop" userId="c86629aaaf108a38" providerId="LiveId" clId="{F13439E2-3CFE-46C9-B686-F3B71B6529D1}" dt="2021-01-31T05:18:57.423" v="4107"/>
          <ac:inkMkLst>
            <pc:docMk/>
            <pc:sldMk cId="4131820596" sldId="271"/>
            <ac:inkMk id="10" creationId="{E4B06448-CD51-4335-990C-FDE5FBE3E64E}"/>
          </ac:inkMkLst>
        </pc:inkChg>
        <pc:inkChg chg="add del mod">
          <ac:chgData name="Samuel Bishop" userId="c86629aaaf108a38" providerId="LiveId" clId="{F13439E2-3CFE-46C9-B686-F3B71B6529D1}" dt="2021-01-31T05:18:57.420" v="4102"/>
          <ac:inkMkLst>
            <pc:docMk/>
            <pc:sldMk cId="4131820596" sldId="271"/>
            <ac:inkMk id="11" creationId="{D07720DF-2F57-4FC9-B5C6-89DB633F1721}"/>
          </ac:inkMkLst>
        </pc:inkChg>
        <pc:inkChg chg="add del mod">
          <ac:chgData name="Samuel Bishop" userId="c86629aaaf108a38" providerId="LiveId" clId="{F13439E2-3CFE-46C9-B686-F3B71B6529D1}" dt="2021-01-31T05:18:57.421" v="4103"/>
          <ac:inkMkLst>
            <pc:docMk/>
            <pc:sldMk cId="4131820596" sldId="271"/>
            <ac:inkMk id="12" creationId="{2E7A74B4-A1B9-4A39-8998-35D770DEBD46}"/>
          </ac:inkMkLst>
        </pc:inkChg>
        <pc:inkChg chg="add del mod">
          <ac:chgData name="Samuel Bishop" userId="c86629aaaf108a38" providerId="LiveId" clId="{F13439E2-3CFE-46C9-B686-F3B71B6529D1}" dt="2021-01-31T05:18:57.419" v="4099"/>
          <ac:inkMkLst>
            <pc:docMk/>
            <pc:sldMk cId="4131820596" sldId="271"/>
            <ac:inkMk id="13" creationId="{413542A8-27D9-466B-8B38-8B8909206A49}"/>
          </ac:inkMkLst>
        </pc:inkChg>
        <pc:inkChg chg="add del mod">
          <ac:chgData name="Samuel Bishop" userId="c86629aaaf108a38" providerId="LiveId" clId="{F13439E2-3CFE-46C9-B686-F3B71B6529D1}" dt="2021-01-31T05:18:57.422" v="4106"/>
          <ac:inkMkLst>
            <pc:docMk/>
            <pc:sldMk cId="4131820596" sldId="271"/>
            <ac:inkMk id="14" creationId="{D6103B27-298E-4ABB-9EE8-14CAFC0F21B0}"/>
          </ac:inkMkLst>
        </pc:inkChg>
        <pc:inkChg chg="add del mod">
          <ac:chgData name="Samuel Bishop" userId="c86629aaaf108a38" providerId="LiveId" clId="{F13439E2-3CFE-46C9-B686-F3B71B6529D1}" dt="2021-01-31T05:18:57.424" v="4109"/>
          <ac:inkMkLst>
            <pc:docMk/>
            <pc:sldMk cId="4131820596" sldId="271"/>
            <ac:inkMk id="15" creationId="{EB4D3C85-BF88-4724-9F33-54D257336627}"/>
          </ac:inkMkLst>
        </pc:inkChg>
        <pc:inkChg chg="add del mod">
          <ac:chgData name="Samuel Bishop" userId="c86629aaaf108a38" providerId="LiveId" clId="{F13439E2-3CFE-46C9-B686-F3B71B6529D1}" dt="2021-01-31T05:18:57.417" v="4098"/>
          <ac:inkMkLst>
            <pc:docMk/>
            <pc:sldMk cId="4131820596" sldId="271"/>
            <ac:inkMk id="16" creationId="{E4FE57C3-705A-46BD-9E3B-92470EA16E7A}"/>
          </ac:inkMkLst>
        </pc:inkChg>
      </pc:sldChg>
      <pc:sldChg chg="addSp delSp modSp new mod">
        <pc:chgData name="Samuel Bishop" userId="c86629aaaf108a38" providerId="LiveId" clId="{F13439E2-3CFE-46C9-B686-F3B71B6529D1}" dt="2021-01-31T02:53:52.379" v="3782" actId="1582"/>
        <pc:sldMkLst>
          <pc:docMk/>
          <pc:sldMk cId="3506381417" sldId="272"/>
        </pc:sldMkLst>
        <pc:spChg chg="mod">
          <ac:chgData name="Samuel Bishop" userId="c86629aaaf108a38" providerId="LiveId" clId="{F13439E2-3CFE-46C9-B686-F3B71B6529D1}" dt="2021-01-31T02:53:01.947" v="3775" actId="20577"/>
          <ac:spMkLst>
            <pc:docMk/>
            <pc:sldMk cId="3506381417" sldId="272"/>
            <ac:spMk id="2" creationId="{7BC9E872-2FAF-4359-B72D-44FC1A3092CD}"/>
          </ac:spMkLst>
        </pc:spChg>
        <pc:spChg chg="del">
          <ac:chgData name="Samuel Bishop" userId="c86629aaaf108a38" providerId="LiveId" clId="{F13439E2-3CFE-46C9-B686-F3B71B6529D1}" dt="2021-01-31T02:53:04.187" v="3776" actId="478"/>
          <ac:spMkLst>
            <pc:docMk/>
            <pc:sldMk cId="3506381417" sldId="272"/>
            <ac:spMk id="3" creationId="{241386F1-F459-42E9-89F8-DCE9DDD64B70}"/>
          </ac:spMkLst>
        </pc:spChg>
        <pc:picChg chg="add mod">
          <ac:chgData name="Samuel Bishop" userId="c86629aaaf108a38" providerId="LiveId" clId="{F13439E2-3CFE-46C9-B686-F3B71B6529D1}" dt="2021-01-31T02:53:52.379" v="3782" actId="1582"/>
          <ac:picMkLst>
            <pc:docMk/>
            <pc:sldMk cId="3506381417" sldId="272"/>
            <ac:picMk id="6146" creationId="{0DC19547-348F-4EE7-8CE2-33990B06088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Understand Technical interviews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 Content related to the interviews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Practice interviewing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extLst>
        <a:ext uri="{E40237B7-FDA0-4F09-8148-C483321AD2D9}">
          <dgm14:cNvPr xmlns:dgm14="http://schemas.microsoft.com/office/drawing/2010/diagram" id="0" name="" descr="Two business people communicatin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extLst>
        <a:ext uri="{E40237B7-FDA0-4F09-8148-C483321AD2D9}">
          <dgm14:cNvPr xmlns:dgm14="http://schemas.microsoft.com/office/drawing/2010/diagram" id="0" name="" descr="Formulas on a background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extLst>
        <a:ext uri="{E40237B7-FDA0-4F09-8148-C483321AD2D9}">
          <dgm14:cNvPr xmlns:dgm14="http://schemas.microsoft.com/office/drawing/2010/diagram" id="0" name="" descr="Student playing the violi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Understand Technical interviews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Learn Content related to the interviews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Practice interviewing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ckerrank.com/" TargetMode="External"/><Relationship Id="rId3" Type="http://schemas.openxmlformats.org/officeDocument/2006/relationships/hyperlink" Target="https://github.com/SamuelBishop/MCA-SIG-Interview-Prep" TargetMode="External"/><Relationship Id="rId7" Type="http://schemas.openxmlformats.org/officeDocument/2006/relationships/hyperlink" Target="https://leetcode.com/" TargetMode="External"/><Relationship Id="rId2" Type="http://schemas.openxmlformats.org/officeDocument/2006/relationships/hyperlink" Target="mailto:mcainterviewprep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actice.geeksforgeeks.org/" TargetMode="External"/><Relationship Id="rId5" Type="http://schemas.openxmlformats.org/officeDocument/2006/relationships/hyperlink" Target="https://triplebyte.com/" TargetMode="External"/><Relationship Id="rId4" Type="http://schemas.openxmlformats.org/officeDocument/2006/relationships/hyperlink" Target="https://www.glassdoo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levels.fyi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ngineering.missouri.edu/current-students/academy/career-fair/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MCA: Interview Preparation SIG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Samuel Bishop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11C551-8742-4872-8655-D1F748E4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7" y="727903"/>
            <a:ext cx="2161257" cy="2161257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4957B8-62EB-47DC-9D3F-D68D20D25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4" y="3612065"/>
            <a:ext cx="4791342" cy="28748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E872-2FAF-4359-B72D-44FC1A30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Rejection</a:t>
            </a:r>
          </a:p>
        </p:txBody>
      </p:sp>
      <p:pic>
        <p:nvPicPr>
          <p:cNvPr id="6146" name="Picture 2" descr="PERFECTION &#10;The ceramics teacher announced on opening day &#10;that he was dividing the class into two groups. All those &#10;on the left side of the studio, he said, would be graded &#10;solely on the quantity of work they produced, all those &#10;on the right solely on its quality. His procedure was &#10;simple: on the final day of class he would bring in his &#10;bathroom scales and weigh the work of the -quantity- &#10;group: fifty pounds of pots rated an - A - , forty pounds &#10;a and so on. Those being graded on -quality-, &#10;however, needed to produce only one pot — albeit a &#10;perfect one —to get an Well, came grading time &#10;and a curious fact emerged: the works of highest qual- J &#10;ity were all produced by the group being graded for; &#10;quantity. It seems that while the -quantity- group was; &#10;busily churning out piles of work —and learning from &#10;their mistakes—the -quality- group had sat theorizing &#10;about perfection, and in the end had little more to show &#10;for their efforts than grandiose theories and a pile of &#10;dead clgy:_ ">
            <a:extLst>
              <a:ext uri="{FF2B5EF4-FFF2-40B4-BE49-F238E27FC236}">
                <a16:creationId xmlns:a16="http://schemas.microsoft.com/office/drawing/2014/main" id="{0DC19547-348F-4EE7-8CE2-33990B06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80" y="1845078"/>
            <a:ext cx="4502239" cy="448348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38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A1A9-FA24-4359-89AA-D94E4D84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425F-DDC6-4F0B-A6D7-6319FABF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6995"/>
            <a:ext cx="10058400" cy="3849624"/>
          </a:xfrm>
        </p:spPr>
        <p:txBody>
          <a:bodyPr/>
          <a:lstStyle/>
          <a:p>
            <a:r>
              <a:rPr lang="en-US" dirty="0" err="1"/>
              <a:t>AlgoExpert</a:t>
            </a:r>
            <a:r>
              <a:rPr lang="en-US" dirty="0"/>
              <a:t> Subscription</a:t>
            </a:r>
          </a:p>
          <a:p>
            <a:pPr lvl="1"/>
            <a:r>
              <a:rPr lang="en-US" dirty="0"/>
              <a:t>Username: </a:t>
            </a:r>
            <a:r>
              <a:rPr lang="en-US" dirty="0">
                <a:hlinkClick r:id="rId2"/>
              </a:rPr>
              <a:t>mcainterviewprep@gmail.com</a:t>
            </a:r>
            <a:endParaRPr lang="en-US" dirty="0"/>
          </a:p>
          <a:p>
            <a:pPr lvl="1"/>
            <a:r>
              <a:rPr lang="en-US" dirty="0"/>
              <a:t>Password: aceThisInterview4200</a:t>
            </a:r>
          </a:p>
          <a:p>
            <a:pPr lvl="1"/>
            <a:endParaRPr lang="en-US" dirty="0"/>
          </a:p>
          <a:p>
            <a:r>
              <a:rPr lang="en-US" dirty="0"/>
              <a:t>SIG GitHub Repo -&gt; VS Code and Python Setup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https://github.com/SamuelBishop/MCA-SIG-Interview-Prep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Accessory Sites:</a:t>
            </a:r>
          </a:p>
          <a:p>
            <a:pPr marL="274320" lvl="1" indent="0">
              <a:buNone/>
            </a:pPr>
            <a:r>
              <a:rPr lang="en-US" dirty="0">
                <a:hlinkClick r:id="rId4"/>
              </a:rPr>
              <a:t>https://www.glassdoor.com/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5"/>
              </a:rPr>
              <a:t>https://triplebyte.com/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6"/>
              </a:rPr>
              <a:t>https://practice.geeksforgeeks.org/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7"/>
              </a:rPr>
              <a:t>https://leetcode.com/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8"/>
              </a:rPr>
              <a:t>https://www.hackerrank.com/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2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3C09-A85B-4FFC-824F-50345563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pic>
        <p:nvPicPr>
          <p:cNvPr id="5" name="Picture 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907427D3-B829-463F-9D4E-51BAF64E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17" y="642594"/>
            <a:ext cx="3479890" cy="260991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 descr="A person sitting on a bench&#10;&#10;Description automatically generated">
            <a:extLst>
              <a:ext uri="{FF2B5EF4-FFF2-40B4-BE49-F238E27FC236}">
                <a16:creationId xmlns:a16="http://schemas.microsoft.com/office/drawing/2014/main" id="{B67CE9D5-B3A7-4443-8DAD-65A2F5F48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" r="4552"/>
          <a:stretch/>
        </p:blipFill>
        <p:spPr>
          <a:xfrm>
            <a:off x="7249517" y="3429000"/>
            <a:ext cx="3479890" cy="282707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7E6CCB8-810D-4BF1-8A6C-1BC3E9D9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63" y="1686446"/>
            <a:ext cx="4252387" cy="28370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9640F-DF34-440B-A525-7F2C7897B9AA}"/>
              </a:ext>
            </a:extLst>
          </p:cNvPr>
          <p:cNvSpPr txBox="1"/>
          <p:nvPr/>
        </p:nvSpPr>
        <p:spPr>
          <a:xfrm>
            <a:off x="1349829" y="4781006"/>
            <a:ext cx="4746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Major: ECE</a:t>
            </a:r>
          </a:p>
          <a:p>
            <a:r>
              <a:rPr lang="en-US" dirty="0"/>
              <a:t>Year: Senior</a:t>
            </a:r>
          </a:p>
          <a:p>
            <a:r>
              <a:rPr lang="en-US" dirty="0"/>
              <a:t>Hometown: Madison, WI</a:t>
            </a:r>
          </a:p>
        </p:txBody>
      </p:sp>
    </p:spTree>
    <p:extLst>
      <p:ext uri="{BB962C8B-B14F-4D97-AF65-F5344CB8AC3E}">
        <p14:creationId xmlns:p14="http://schemas.microsoft.com/office/powerpoint/2010/main" val="156551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SIG Objective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65619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5AC6-BE7E-4ADE-9323-A7084CA8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SIG Format and Schedule (Subject to Change)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F9A9-DE28-4422-A811-203442A2B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Mini-Lecture on prepared topic</a:t>
            </a:r>
          </a:p>
          <a:p>
            <a:pPr marL="0" indent="0">
              <a:buNone/>
            </a:pPr>
            <a:r>
              <a:rPr lang="en-US" dirty="0"/>
              <a:t>2. Coding concept overview</a:t>
            </a:r>
          </a:p>
          <a:p>
            <a:pPr marL="0" indent="0">
              <a:buNone/>
            </a:pPr>
            <a:r>
              <a:rPr lang="en-US" dirty="0"/>
              <a:t>3. Practice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Engagement improves rate of learning. </a:t>
            </a:r>
            <a:r>
              <a:rPr lang="en-US" b="1" i="1" dirty="0"/>
              <a:t>Don’t be shy to interrupt, ask questions, or share answers!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Practice Interviews may be scheduled periodically.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0AF35-1211-421A-ABA5-247E1C2E19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Feb 2 – Introduction</a:t>
            </a:r>
          </a:p>
          <a:p>
            <a:r>
              <a:rPr lang="en-US" dirty="0"/>
              <a:t>Feb 9 – Behavioral Interviewing/ Best Practices, Arrays and Strings</a:t>
            </a:r>
          </a:p>
          <a:p>
            <a:r>
              <a:rPr lang="en-US" dirty="0"/>
              <a:t>Feb 16 - Coding Interviews/ Best Practices, Linked Lists</a:t>
            </a:r>
          </a:p>
          <a:p>
            <a:r>
              <a:rPr lang="en-US" dirty="0"/>
              <a:t>Feb 23 – In Depth Look of Occupations that commonly use CS, Stacks and Queues</a:t>
            </a:r>
          </a:p>
          <a:p>
            <a:r>
              <a:rPr lang="en-US" dirty="0"/>
              <a:t>Mar 2 – Trees and Graphs</a:t>
            </a:r>
          </a:p>
          <a:p>
            <a:r>
              <a:rPr lang="en-US" dirty="0"/>
              <a:t>Mar 9 – Sorting</a:t>
            </a:r>
          </a:p>
          <a:p>
            <a:r>
              <a:rPr lang="en-US" dirty="0"/>
              <a:t>Mar 16 - Searching</a:t>
            </a:r>
          </a:p>
          <a:p>
            <a:r>
              <a:rPr lang="en-US" dirty="0"/>
              <a:t>Mar 23 and on - 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0C77-7E47-44B4-BFBD-1EB468D3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What Software Jobs Exist?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012B-AE5F-41A0-9ECE-0DE1FDA9C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Generalized Full-Stack Software Engineer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Front-End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UI/UX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Mobile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Back-End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Functionality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Data Analytics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Game Design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Integrations/Test Engineering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Cyber Security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Information Technologies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Systems Design and Architecture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MANY MORE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D81CB4-C5BE-49F2-8705-0021965D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9137" y="2412987"/>
            <a:ext cx="6258612" cy="312930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256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2E3B-818B-4872-95A8-E9859C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Want an Internship/Co-Op?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383FA-A03E-4BCF-8B19-3D9ADF66B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714"/>
            <a:ext cx="10058400" cy="421103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Experience and Content</a:t>
            </a:r>
          </a:p>
          <a:p>
            <a:pPr lvl="1"/>
            <a:r>
              <a:rPr lang="en-US" sz="2200" dirty="0"/>
              <a:t>Application of concepts more valuable than theory in gaining proficiency</a:t>
            </a:r>
          </a:p>
          <a:p>
            <a:r>
              <a:rPr lang="en-US" sz="2400" dirty="0"/>
              <a:t>Interpersonal Connections</a:t>
            </a:r>
          </a:p>
          <a:p>
            <a:pPr lvl="1"/>
            <a:r>
              <a:rPr lang="en-US" sz="2200" dirty="0"/>
              <a:t>Really cool and passionate people</a:t>
            </a:r>
          </a:p>
          <a:p>
            <a:r>
              <a:rPr lang="en-US" sz="2400" dirty="0"/>
              <a:t>Monetary Value</a:t>
            </a:r>
          </a:p>
          <a:p>
            <a:pPr lvl="1"/>
            <a:r>
              <a:rPr lang="en-US" sz="2200" dirty="0"/>
              <a:t>Companies in Midwest average $20-25/</a:t>
            </a:r>
            <a:r>
              <a:rPr lang="en-US" sz="2200" dirty="0" err="1"/>
              <a:t>hr</a:t>
            </a:r>
            <a:endParaRPr lang="en-US" sz="2200" dirty="0"/>
          </a:p>
          <a:p>
            <a:pPr lvl="1"/>
            <a:r>
              <a:rPr lang="en-US" sz="2200" dirty="0"/>
              <a:t>Large tech companies pay bank</a:t>
            </a:r>
          </a:p>
          <a:p>
            <a:pPr lvl="1"/>
            <a:r>
              <a:rPr lang="en-US" sz="2200" dirty="0"/>
              <a:t>Improves personal value</a:t>
            </a:r>
          </a:p>
          <a:p>
            <a:pPr lvl="1"/>
            <a:r>
              <a:rPr lang="en-US" sz="2200" dirty="0"/>
              <a:t>Quite literally the best time investment ANYONE can make in college</a:t>
            </a:r>
          </a:p>
          <a:p>
            <a:pPr lvl="1"/>
            <a:endParaRPr lang="en-US" sz="2200" dirty="0"/>
          </a:p>
          <a:p>
            <a:pPr marL="274320" lvl="1" indent="0">
              <a:buNone/>
            </a:pPr>
            <a:r>
              <a:rPr lang="en-US" sz="2200" b="1" dirty="0"/>
              <a:t>THERE IS ONE EXCEPTION TO THIS RULE - Academia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E863DD6-A29C-4722-BD1F-670708EA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198" y="3650047"/>
            <a:ext cx="1619476" cy="66684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1980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7835D-5468-4488-A41F-5463A26C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763742"/>
          </a:xfrm>
        </p:spPr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07BD3-4CB1-4881-A840-5BEF5585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585395"/>
            <a:ext cx="3144774" cy="3511296"/>
          </a:xfrm>
        </p:spPr>
        <p:txBody>
          <a:bodyPr/>
          <a:lstStyle/>
          <a:p>
            <a:r>
              <a:rPr lang="en-US" dirty="0"/>
              <a:t>Feb 24. Virtual Mizzou Engineering Career Fair</a:t>
            </a:r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https://engineering.missouri.edu/current-students/academy/career-fair/</a:t>
            </a:r>
            <a:endParaRPr lang="en-US" dirty="0"/>
          </a:p>
        </p:txBody>
      </p:sp>
      <p:pic>
        <p:nvPicPr>
          <p:cNvPr id="5124" name="Picture 4" descr="Virtual Career Fair graphic">
            <a:extLst>
              <a:ext uri="{FF2B5EF4-FFF2-40B4-BE49-F238E27FC236}">
                <a16:creationId xmlns:a16="http://schemas.microsoft.com/office/drawing/2014/main" id="{C23C5F03-CFEA-483E-AAB6-D0409E6B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5" y="1367246"/>
            <a:ext cx="7763289" cy="4054162"/>
          </a:xfrm>
          <a:prstGeom prst="rect">
            <a:avLst/>
          </a:prstGeom>
          <a:noFill/>
          <a:ln w="762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5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C42E-B994-4DD7-BCFD-80245A09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Behavioral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D942-75C4-4456-A9F7-954C81A5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that doesn’t have to do with coding</a:t>
            </a:r>
          </a:p>
          <a:p>
            <a:r>
              <a:rPr lang="en-US" dirty="0"/>
              <a:t>Resume</a:t>
            </a:r>
          </a:p>
          <a:p>
            <a:r>
              <a:rPr lang="en-US" dirty="0"/>
              <a:t>Transcripts</a:t>
            </a:r>
          </a:p>
          <a:p>
            <a:r>
              <a:rPr lang="en-US" dirty="0"/>
              <a:t>Cover Letter</a:t>
            </a:r>
          </a:p>
          <a:p>
            <a:r>
              <a:rPr lang="en-US" dirty="0" err="1"/>
              <a:t>Gimme</a:t>
            </a:r>
            <a:r>
              <a:rPr lang="en-US" dirty="0"/>
              <a:t> Questions</a:t>
            </a:r>
          </a:p>
          <a:p>
            <a:pPr lvl="1"/>
            <a:r>
              <a:rPr lang="en-US" dirty="0"/>
              <a:t>Why do you want to work here?</a:t>
            </a:r>
          </a:p>
          <a:p>
            <a:pPr lvl="1"/>
            <a:r>
              <a:rPr lang="en-US" dirty="0"/>
              <a:t>What skills do you have that would make you valuable here?</a:t>
            </a:r>
          </a:p>
          <a:p>
            <a:pPr lvl="1"/>
            <a:r>
              <a:rPr lang="en-US" dirty="0"/>
              <a:t>Describe a time you’ve experienced conflict. How did you resolve 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b="1" dirty="0"/>
              <a:t>NOTE:</a:t>
            </a:r>
            <a:r>
              <a:rPr lang="en-US" dirty="0"/>
              <a:t> We will be going over resume tips, examples, and behavioral best practice NEXT WEEK.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A503B7-58FE-4B38-92F4-C3EC6088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80" y="1622515"/>
            <a:ext cx="3281780" cy="36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803E1-4A36-43A9-8264-1A1DD4680D5A}"/>
              </a:ext>
            </a:extLst>
          </p:cNvPr>
          <p:cNvSpPr txBox="1"/>
          <p:nvPr/>
        </p:nvSpPr>
        <p:spPr>
          <a:xfrm>
            <a:off x="10483838" y="173378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 Person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9DD05-807A-42FD-8E71-F8852E499935}"/>
              </a:ext>
            </a:extLst>
          </p:cNvPr>
          <p:cNvCxnSpPr>
            <a:stCxn id="4098" idx="3"/>
          </p:cNvCxnSpPr>
          <p:nvPr/>
        </p:nvCxnSpPr>
        <p:spPr>
          <a:xfrm flipV="1">
            <a:off x="10720660" y="2307771"/>
            <a:ext cx="295683" cy="112122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1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8A31-BA3C-4782-A112-2BA2CB54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Technical Interview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459BF-B890-489A-9AF0-D820FD8B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49" y="2386584"/>
            <a:ext cx="3209653" cy="3587496"/>
          </a:xfrm>
        </p:spPr>
        <p:txBody>
          <a:bodyPr>
            <a:normAutofit/>
          </a:bodyPr>
          <a:lstStyle/>
          <a:p>
            <a:r>
              <a:rPr lang="en-US" sz="2000" dirty="0"/>
              <a:t>Meant to assess your skill as an engineer</a:t>
            </a:r>
          </a:p>
          <a:p>
            <a:r>
              <a:rPr lang="en-US" sz="2000" dirty="0"/>
              <a:t>Interview (~45min):</a:t>
            </a:r>
          </a:p>
          <a:p>
            <a:pPr lvl="1"/>
            <a:r>
              <a:rPr lang="en-US" sz="2000" dirty="0"/>
              <a:t>Resume/Behavioral </a:t>
            </a:r>
          </a:p>
          <a:p>
            <a:pPr lvl="1"/>
            <a:r>
              <a:rPr lang="en-US" sz="2000" dirty="0"/>
              <a:t>(~5-10min if occurs)</a:t>
            </a:r>
          </a:p>
          <a:p>
            <a:pPr lvl="1"/>
            <a:r>
              <a:rPr lang="en-US" sz="2000" dirty="0"/>
              <a:t>Coding Portion (Generally the rest of the interview)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3F07D9-2C19-425F-91C4-D7B6DAECB37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" r="7199"/>
          <a:stretch>
            <a:fillRect/>
          </a:stretch>
        </p:blipFill>
        <p:spPr bwMode="auto">
          <a:xfrm>
            <a:off x="228599" y="237744"/>
            <a:ext cx="7704910" cy="638251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25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450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MCA: Interview Preparation SIG</vt:lpstr>
      <vt:lpstr>Personal Introduction</vt:lpstr>
      <vt:lpstr>SIG Objective</vt:lpstr>
      <vt:lpstr>SIG Format and Schedule (Subject to Change)</vt:lpstr>
      <vt:lpstr>What Software Jobs Exist? </vt:lpstr>
      <vt:lpstr>Why Do I Want an Internship/Co-Op?</vt:lpstr>
      <vt:lpstr>Opportunities</vt:lpstr>
      <vt:lpstr>The Behavioral Interview</vt:lpstr>
      <vt:lpstr>The Technical Interview</vt:lpstr>
      <vt:lpstr>Dealing with Rejection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MCA: Interview Preparation SIG</dc:title>
  <dc:creator>Samuel Bishop</dc:creator>
  <cp:lastModifiedBy>Samuel Bishop</cp:lastModifiedBy>
  <cp:revision>1</cp:revision>
  <dcterms:created xsi:type="dcterms:W3CDTF">2021-01-31T02:24:04Z</dcterms:created>
  <dcterms:modified xsi:type="dcterms:W3CDTF">2021-01-31T05:19:12Z</dcterms:modified>
</cp:coreProperties>
</file>